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8230" y="-1161535"/>
            <a:ext cx="8791575" cy="219126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Конкурс  рисунков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«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Святое дело – Родине служить». 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1178011"/>
            <a:ext cx="10068441" cy="559349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 рамках месячника военно-патриотического воспитания,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 1- 4 классах прошел конкурс рисунков «святое дело – родине служить». Активное участие приняли ученики 1Б</a:t>
            </a:r>
            <a:r>
              <a:rPr lang="ru-RU" b="1" smtClean="0">
                <a:solidFill>
                  <a:schemeClr val="bg1"/>
                </a:solidFill>
              </a:rPr>
              <a:t>, 2В, 3А, 3В, 3Г, 4Б </a:t>
            </a:r>
            <a:r>
              <a:rPr lang="ru-RU" b="1" dirty="0" smtClean="0">
                <a:solidFill>
                  <a:schemeClr val="bg1"/>
                </a:solidFill>
              </a:rPr>
              <a:t>классов.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По результатам конкурса  в школе была организована выставка рисунков.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C:\Users\Фирдаус Ахтямовна\Downloads\IMG-20210220-WA0001 (1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797" y="3204520"/>
            <a:ext cx="5306971" cy="3344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Фирдаус Ахтямовна\Downloads\IMG-20210220-WA00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530" y="3336325"/>
            <a:ext cx="3114572" cy="28750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0669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10</TotalTime>
  <Words>49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Tw Cen MT</vt:lpstr>
      <vt:lpstr>Контур</vt:lpstr>
      <vt:lpstr>Конкурс  рисунков  «Святое дело – Родине служить».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 рисунков  «Святое дело – Родине служить».</dc:title>
  <dc:creator>Фирдаус Ахтямовна</dc:creator>
  <cp:lastModifiedBy>Фирдаус Ахтямовна</cp:lastModifiedBy>
  <cp:revision>2</cp:revision>
  <dcterms:created xsi:type="dcterms:W3CDTF">2021-02-24T06:44:58Z</dcterms:created>
  <dcterms:modified xsi:type="dcterms:W3CDTF">2021-02-24T06:55:12Z</dcterms:modified>
</cp:coreProperties>
</file>